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B205-6D5B-457D-B18F-41093859E08D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3F418-7190-45BF-B3A1-B0F36B8D2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GEOMETRIC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S.JOSEPHINE THERESA,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DEPT OF CS,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SJC, TRICHY-2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MODELING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Many computer models consist of a mixture of data structure and procedures</a:t>
            </a:r>
          </a:p>
          <a:p>
            <a:r>
              <a:rPr lang="en-US" dirty="0" smtClean="0"/>
              <a:t>In few cases models of a solid objects we find a lot of data and very few procedures</a:t>
            </a:r>
          </a:p>
          <a:p>
            <a:r>
              <a:rPr lang="en-US" dirty="0" smtClean="0"/>
              <a:t>Circuit model is no exception to the rule</a:t>
            </a:r>
          </a:p>
          <a:p>
            <a:r>
              <a:rPr lang="en-US" dirty="0" smtClean="0"/>
              <a:t>It consist of a simple data structure supplemented by some procedures</a:t>
            </a:r>
          </a:p>
          <a:p>
            <a:r>
              <a:rPr lang="en-US" dirty="0" smtClean="0"/>
              <a:t>The data structure defines each of the components and connecting wires in the circuit diagram</a:t>
            </a:r>
          </a:p>
          <a:p>
            <a:r>
              <a:rPr lang="en-US" dirty="0" smtClean="0"/>
              <a:t>It does not contain any relational information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Inclusion of component definition in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  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1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 smtClean="0"/>
              <a:t>                  2</a:t>
            </a:r>
            <a:endParaRPr lang="en-US" sz="1200" dirty="0"/>
          </a:p>
          <a:p>
            <a:endParaRPr lang="en-US" sz="1100" dirty="0" smtClean="0"/>
          </a:p>
          <a:p>
            <a:r>
              <a:rPr lang="en-US" sz="1100" dirty="0"/>
              <a:t> </a:t>
            </a:r>
            <a:r>
              <a:rPr lang="en-US" sz="1100" dirty="0" smtClean="0"/>
              <a:t>                     3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752600" y="2514600"/>
            <a:ext cx="1219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991394" y="3275806"/>
            <a:ext cx="1524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210594" y="3275806"/>
            <a:ext cx="1524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753850" y="2895600"/>
            <a:ext cx="1294150" cy="274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752600" y="3276600"/>
            <a:ext cx="1219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752600" y="3657600"/>
            <a:ext cx="1219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81200" y="3886200"/>
            <a:ext cx="60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3962400" y="1981200"/>
          <a:ext cx="4800600" cy="138514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200150"/>
                <a:gridCol w="1200150"/>
                <a:gridCol w="1200150"/>
                <a:gridCol w="1200150"/>
              </a:tblGrid>
              <a:tr h="653622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6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6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34" name="Elbow Connector 33"/>
          <p:cNvCxnSpPr/>
          <p:nvPr/>
        </p:nvCxnSpPr>
        <p:spPr>
          <a:xfrm flipV="1">
            <a:off x="2514600" y="2133600"/>
            <a:ext cx="13716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114800" y="3962400"/>
          <a:ext cx="50292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/>
                <a:gridCol w="1314450"/>
                <a:gridCol w="1314450"/>
                <a:gridCol w="108585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7" name="Elbow Connector 36"/>
          <p:cNvCxnSpPr/>
          <p:nvPr/>
        </p:nvCxnSpPr>
        <p:spPr>
          <a:xfrm>
            <a:off x="2514600" y="3124200"/>
            <a:ext cx="14478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19200" y="42672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715000" y="5471410"/>
            <a:ext cx="1676400" cy="62459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lines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segments are generated using the stored endpoints as parameters</a:t>
            </a:r>
          </a:p>
          <a:p>
            <a:r>
              <a:rPr lang="en-US" dirty="0" smtClean="0"/>
              <a:t>The display of the components is slightly more complicated</a:t>
            </a:r>
          </a:p>
          <a:p>
            <a:r>
              <a:rPr lang="en-US" dirty="0" smtClean="0"/>
              <a:t>This algorithm will scan the list of lines and components and display each at its </a:t>
            </a:r>
            <a:r>
              <a:rPr lang="en-US" dirty="0" err="1" smtClean="0"/>
              <a:t>apporpriate</a:t>
            </a:r>
            <a:r>
              <a:rPr lang="en-US" dirty="0" smtClean="0"/>
              <a:t> position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133600"/>
            <a:ext cx="3200400" cy="350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Procedure show wires</a:t>
            </a:r>
          </a:p>
          <a:p>
            <a:r>
              <a:rPr lang="en-US" dirty="0" err="1" smtClean="0"/>
              <a:t>var</a:t>
            </a:r>
            <a:r>
              <a:rPr lang="en-US" dirty="0" smtClean="0"/>
              <a:t> I :integer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 to n wires do begin</a:t>
            </a:r>
          </a:p>
          <a:p>
            <a:r>
              <a:rPr lang="en-US" dirty="0" err="1" smtClean="0"/>
              <a:t>MoveTo</a:t>
            </a:r>
            <a:r>
              <a:rPr lang="en-US" dirty="0" smtClean="0"/>
              <a:t>(Wires[</a:t>
            </a:r>
            <a:r>
              <a:rPr lang="en-US" dirty="0" err="1" smtClean="0"/>
              <a:t>i</a:t>
            </a:r>
            <a:r>
              <a:rPr lang="en-US" dirty="0" smtClean="0"/>
              <a:t>].x1, wires[1],y1);</a:t>
            </a:r>
          </a:p>
          <a:p>
            <a:r>
              <a:rPr lang="en-US" dirty="0" err="1" smtClean="0"/>
              <a:t>LineTo</a:t>
            </a:r>
            <a:r>
              <a:rPr lang="en-US" dirty="0" smtClean="0"/>
              <a:t>(Wires[</a:t>
            </a:r>
            <a:r>
              <a:rPr lang="en-US" dirty="0" err="1" smtClean="0"/>
              <a:t>i</a:t>
            </a:r>
            <a:r>
              <a:rPr lang="en-US" dirty="0" smtClean="0"/>
              <a:t>].x2,wires[</a:t>
            </a:r>
            <a:r>
              <a:rPr lang="en-US" dirty="0" err="1" smtClean="0"/>
              <a:t>i</a:t>
            </a:r>
            <a:r>
              <a:rPr lang="en-US" dirty="0" smtClean="0"/>
              <a:t>],y2)</a:t>
            </a:r>
          </a:p>
          <a:p>
            <a:r>
              <a:rPr lang="en-US" dirty="0" smtClean="0"/>
              <a:t>End </a:t>
            </a:r>
            <a:r>
              <a:rPr lang="en-US" dirty="0" err="1" smtClean="0"/>
              <a:t>end</a:t>
            </a:r>
            <a:r>
              <a:rPr lang="en-US" dirty="0" smtClean="0"/>
              <a:t>;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1000" y="1752600"/>
            <a:ext cx="4343400" cy="419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Procedure </a:t>
            </a:r>
            <a:r>
              <a:rPr lang="en-US" dirty="0" err="1" smtClean="0"/>
              <a:t>showcomponents</a:t>
            </a:r>
            <a:endParaRPr lang="en-US" dirty="0" smtClean="0"/>
          </a:p>
          <a:p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I,j</a:t>
            </a:r>
            <a:r>
              <a:rPr lang="en-US" dirty="0" smtClean="0"/>
              <a:t>; integer; </a:t>
            </a:r>
            <a:r>
              <a:rPr lang="en-US" dirty="0" err="1" smtClean="0"/>
              <a:t>xt,yt;real;c:coponent</a:t>
            </a:r>
            <a:endParaRPr lang="en-US" dirty="0" smtClean="0"/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 to n components do begin</a:t>
            </a:r>
          </a:p>
          <a:p>
            <a:r>
              <a:rPr lang="en-US" dirty="0" err="1" smtClean="0"/>
              <a:t>Xt</a:t>
            </a:r>
            <a:r>
              <a:rPr lang="en-US" dirty="0" smtClean="0"/>
              <a:t>=components[</a:t>
            </a:r>
            <a:r>
              <a:rPr lang="en-US" dirty="0" err="1" smtClean="0"/>
              <a:t>i</a:t>
            </a:r>
            <a:r>
              <a:rPr lang="en-US" dirty="0" smtClean="0"/>
              <a:t>].x</a:t>
            </a:r>
          </a:p>
          <a:p>
            <a:r>
              <a:rPr lang="en-US" dirty="0" err="1" smtClean="0"/>
              <a:t>Yt</a:t>
            </a:r>
            <a:r>
              <a:rPr lang="en-US" dirty="0" smtClean="0"/>
              <a:t>=components[</a:t>
            </a:r>
            <a:r>
              <a:rPr lang="en-US" dirty="0" err="1" smtClean="0"/>
              <a:t>i</a:t>
            </a:r>
            <a:r>
              <a:rPr lang="en-US" dirty="0" smtClean="0"/>
              <a:t>].y</a:t>
            </a:r>
          </a:p>
          <a:p>
            <a:r>
              <a:rPr lang="en-US" dirty="0" smtClean="0"/>
              <a:t>C=</a:t>
            </a:r>
            <a:r>
              <a:rPr lang="en-US" dirty="0" err="1" smtClean="0"/>
              <a:t>componenttable</a:t>
            </a:r>
            <a:r>
              <a:rPr lang="en-US" dirty="0" smtClean="0"/>
              <a:t>[component[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comptyp</a:t>
            </a:r>
            <a:r>
              <a:rPr lang="en-US" dirty="0" smtClean="0"/>
              <a:t>];</a:t>
            </a:r>
          </a:p>
          <a:p>
            <a:r>
              <a:rPr lang="en-US" dirty="0" smtClean="0"/>
              <a:t>With c do begin</a:t>
            </a:r>
          </a:p>
          <a:p>
            <a:r>
              <a:rPr lang="en-US" dirty="0" smtClean="0"/>
              <a:t>For j=1 to n lines do begin</a:t>
            </a:r>
          </a:p>
          <a:p>
            <a:r>
              <a:rPr lang="en-US" dirty="0" err="1" smtClean="0"/>
              <a:t>MoveTo</a:t>
            </a:r>
            <a:r>
              <a:rPr lang="en-US" dirty="0" smtClean="0"/>
              <a:t>(Lines[j].x1+xt,Linesj].y1yt);</a:t>
            </a:r>
          </a:p>
          <a:p>
            <a:r>
              <a:rPr lang="en-US" dirty="0" err="1" smtClean="0"/>
              <a:t>LineTo</a:t>
            </a:r>
            <a:r>
              <a:rPr lang="en-US" dirty="0" smtClean="0"/>
              <a:t>(Lines[j].x2+xt,Linesj].y2yt)</a:t>
            </a:r>
          </a:p>
          <a:p>
            <a:r>
              <a:rPr lang="en-US" dirty="0" smtClean="0"/>
              <a:t>End </a:t>
            </a:r>
            <a:r>
              <a:rPr lang="en-US" dirty="0" err="1" smtClean="0"/>
              <a:t>end</a:t>
            </a:r>
            <a:r>
              <a:rPr lang="en-US" dirty="0" smtClean="0"/>
              <a:t> </a:t>
            </a:r>
            <a:r>
              <a:rPr lang="en-US" dirty="0" err="1" smtClean="0"/>
              <a:t>end</a:t>
            </a:r>
            <a:r>
              <a:rPr lang="en-US" dirty="0" smtClean="0"/>
              <a:t> </a:t>
            </a:r>
            <a:r>
              <a:rPr lang="en-US" dirty="0" err="1" smtClean="0"/>
              <a:t>end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is in the form of circuit diagram</a:t>
            </a:r>
          </a:p>
          <a:p>
            <a:r>
              <a:rPr lang="en-US" dirty="0" smtClean="0"/>
              <a:t>The line segments representing each component and each connection in the circuit are fully defined by the coordinates stored in the data structure</a:t>
            </a:r>
          </a:p>
          <a:p>
            <a:r>
              <a:rPr lang="en-US" dirty="0" smtClean="0"/>
              <a:t>Models which have this property are called geometric models</a:t>
            </a:r>
          </a:p>
          <a:p>
            <a:r>
              <a:rPr lang="en-US" dirty="0" smtClean="0"/>
              <a:t>We can also construct physical model</a:t>
            </a:r>
          </a:p>
          <a:p>
            <a:r>
              <a:rPr lang="en-US" dirty="0" smtClean="0"/>
              <a:t>Non geometric modeling is usually applied to physical processes rather than objects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 to determine the coordinates of a sequence of lines connecting two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609600" y="1828800"/>
            <a:ext cx="6019800" cy="3657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Procedure </a:t>
            </a:r>
            <a:r>
              <a:rPr lang="en-US" dirty="0" err="1" smtClean="0"/>
              <a:t>LinkPoints</a:t>
            </a:r>
            <a:r>
              <a:rPr lang="en-US" dirty="0" smtClean="0"/>
              <a:t>(x1,y1,x2,y2:integer);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err="1" smtClean="0"/>
              <a:t>MoveTO</a:t>
            </a:r>
            <a:r>
              <a:rPr lang="en-US" dirty="0" smtClean="0"/>
              <a:t>((x1,y1);</a:t>
            </a:r>
          </a:p>
          <a:p>
            <a:r>
              <a:rPr lang="en-US" dirty="0" err="1" smtClean="0"/>
              <a:t>LineTO</a:t>
            </a:r>
            <a:r>
              <a:rPr lang="en-US" dirty="0" smtClean="0"/>
              <a:t>((x1+x2)/2,y1);</a:t>
            </a:r>
          </a:p>
          <a:p>
            <a:r>
              <a:rPr lang="en-US" dirty="0" err="1" smtClean="0"/>
              <a:t>LineTo</a:t>
            </a:r>
            <a:r>
              <a:rPr lang="en-US" dirty="0" smtClean="0"/>
              <a:t>((x1+x2)/2,y2);</a:t>
            </a:r>
          </a:p>
          <a:p>
            <a:r>
              <a:rPr lang="en-US" dirty="0" err="1" smtClean="0"/>
              <a:t>LineTo</a:t>
            </a:r>
            <a:r>
              <a:rPr lang="en-US" dirty="0" smtClean="0"/>
              <a:t>(x2,y2)</a:t>
            </a:r>
          </a:p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pair of components connected by lines generated with the </a:t>
            </a:r>
            <a:r>
              <a:rPr lang="en-US" dirty="0" err="1" smtClean="0"/>
              <a:t>LinkPoints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 rot="5400000">
            <a:off x="1581553" y="3113349"/>
            <a:ext cx="1422322" cy="1116511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200400" y="3505200"/>
            <a:ext cx="304800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Elbow Connector 8"/>
          <p:cNvCxnSpPr/>
          <p:nvPr/>
        </p:nvCxnSpPr>
        <p:spPr>
          <a:xfrm flipV="1">
            <a:off x="3581400" y="2667000"/>
            <a:ext cx="2895600" cy="106680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477000" y="2590800"/>
            <a:ext cx="304800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5400000">
            <a:off x="6736928" y="2235011"/>
            <a:ext cx="1422322" cy="1116511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143000" y="3505200"/>
            <a:ext cx="304800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a Geometric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model that defines the geometric form of  an object</a:t>
            </a:r>
          </a:p>
          <a:p>
            <a:r>
              <a:rPr lang="en-US" dirty="0" smtClean="0"/>
              <a:t>There are 3 different displayed representations of the same three dimensional object</a:t>
            </a:r>
          </a:p>
          <a:p>
            <a:r>
              <a:rPr lang="en-US" dirty="0" smtClean="0"/>
              <a:t>Display model objects depends on hardware and software for their display</a:t>
            </a:r>
          </a:p>
          <a:p>
            <a:r>
              <a:rPr lang="en-US" dirty="0" smtClean="0"/>
              <a:t>Methods are based on common features such as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Basic elements of data that typically appear as individual graphic entities on the screen</a:t>
            </a:r>
          </a:p>
          <a:p>
            <a:r>
              <a:rPr lang="en-US" dirty="0" smtClean="0"/>
              <a:t>Structure</a:t>
            </a:r>
          </a:p>
          <a:p>
            <a:pPr>
              <a:buNone/>
            </a:pPr>
            <a:r>
              <a:rPr lang="en-US" dirty="0" smtClean="0"/>
              <a:t>    - Certain relationships between the basic data elements</a:t>
            </a:r>
          </a:p>
          <a:p>
            <a:pPr>
              <a:buNone/>
            </a:pPr>
            <a:r>
              <a:rPr lang="en-US" dirty="0" smtClean="0"/>
              <a:t>    - Many different kinds of relationship can be expressed in models</a:t>
            </a:r>
          </a:p>
          <a:p>
            <a:pPr>
              <a:buNone/>
            </a:pPr>
            <a:r>
              <a:rPr lang="en-US" dirty="0" smtClean="0"/>
              <a:t>   - Like lists, arrays, sets, rings and other kinds of structuring mechanisms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Transformation</a:t>
            </a:r>
          </a:p>
          <a:p>
            <a:pPr>
              <a:buNone/>
            </a:pPr>
            <a:r>
              <a:rPr lang="en-US" dirty="0" smtClean="0"/>
              <a:t>    - Define the position and orientation of each part of the modeled object</a:t>
            </a:r>
          </a:p>
          <a:p>
            <a:pPr>
              <a:buNone/>
            </a:pPr>
            <a:r>
              <a:rPr lang="en-US" dirty="0" smtClean="0"/>
              <a:t>   - When there is no repetitive use  of the same component we use transformation to position the  different parts of the modeled object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MODELING</a:t>
            </a:r>
          </a:p>
          <a:p>
            <a:r>
              <a:rPr lang="en-US" dirty="0" smtClean="0"/>
              <a:t>GEOMETRIC MODELING</a:t>
            </a:r>
          </a:p>
          <a:p>
            <a:r>
              <a:rPr lang="en-US" dirty="0" smtClean="0"/>
              <a:t>SYMBOLS AND INSTANCES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 AND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use of graphical symbols is very common in charts and graphs</a:t>
            </a:r>
          </a:p>
          <a:p>
            <a:r>
              <a:rPr lang="en-US" dirty="0" smtClean="0"/>
              <a:t>When we draw charts on a display we must be able to define symbols and multiple instances of each symbol in the chart itself</a:t>
            </a:r>
          </a:p>
          <a:p>
            <a:r>
              <a:rPr lang="en-US" dirty="0" smtClean="0"/>
              <a:t>Define the symbol in a different coordinate system called master coordinate system</a:t>
            </a:r>
          </a:p>
          <a:p>
            <a:r>
              <a:rPr lang="en-US" dirty="0" smtClean="0"/>
              <a:t>Functions are needed for the specification of instance transformations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three new instance transformation functions allow us to define the scaling, rotation, and translation to be applied to the symbol</a:t>
            </a:r>
          </a:p>
          <a:p>
            <a:r>
              <a:rPr lang="en-US" dirty="0" smtClean="0"/>
              <a:t>Scale(</a:t>
            </a:r>
            <a:r>
              <a:rPr lang="en-US" dirty="0" err="1" smtClean="0"/>
              <a:t>sx,sy</a:t>
            </a:r>
            <a:r>
              <a:rPr lang="en-US" dirty="0" smtClean="0"/>
              <a:t>) – scale the symbol by factors </a:t>
            </a:r>
            <a:r>
              <a:rPr lang="en-US" dirty="0" err="1" smtClean="0"/>
              <a:t>sx</a:t>
            </a:r>
            <a:r>
              <a:rPr lang="en-US" dirty="0" smtClean="0"/>
              <a:t> and </a:t>
            </a:r>
            <a:r>
              <a:rPr lang="en-US" dirty="0" err="1" smtClean="0"/>
              <a:t>sy</a:t>
            </a:r>
            <a:r>
              <a:rPr lang="en-US" dirty="0" smtClean="0"/>
              <a:t> in the x and y directions relative to the origin</a:t>
            </a:r>
          </a:p>
          <a:p>
            <a:r>
              <a:rPr lang="en-US" dirty="0" smtClean="0"/>
              <a:t>Rotate(</a:t>
            </a:r>
            <a:r>
              <a:rPr lang="en-US" dirty="0" err="1" smtClean="0"/>
              <a:t>teta</a:t>
            </a:r>
            <a:r>
              <a:rPr lang="en-US" dirty="0" smtClean="0"/>
              <a:t>) – Rotate the symbol through </a:t>
            </a:r>
            <a:r>
              <a:rPr lang="en-US" dirty="0" err="1" smtClean="0"/>
              <a:t>teta</a:t>
            </a:r>
            <a:r>
              <a:rPr lang="en-US" dirty="0" smtClean="0"/>
              <a:t> degrees clockwise about the origin</a:t>
            </a:r>
          </a:p>
          <a:p>
            <a:r>
              <a:rPr lang="en-US" dirty="0" smtClean="0"/>
              <a:t>Translate(</a:t>
            </a:r>
            <a:r>
              <a:rPr lang="en-US" dirty="0" err="1" smtClean="0"/>
              <a:t>tx,ty</a:t>
            </a:r>
            <a:r>
              <a:rPr lang="en-US" dirty="0" smtClean="0"/>
              <a:t>)- Translate the symbol through distance </a:t>
            </a:r>
            <a:r>
              <a:rPr lang="en-US" dirty="0" err="1" smtClean="0"/>
              <a:t>tx</a:t>
            </a:r>
            <a:r>
              <a:rPr lang="en-US" dirty="0" smtClean="0"/>
              <a:t> and </a:t>
            </a:r>
            <a:r>
              <a:rPr lang="en-US" dirty="0" err="1" smtClean="0"/>
              <a:t>ty</a:t>
            </a:r>
            <a:r>
              <a:rPr lang="en-US" dirty="0" smtClean="0"/>
              <a:t> measured in x y directions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895600"/>
            <a:ext cx="2514600" cy="2209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Ori</a:t>
            </a:r>
            <a:r>
              <a:rPr lang="en-US" dirty="0" smtClean="0">
                <a:solidFill>
                  <a:srgbClr val="FF0000"/>
                </a:solidFill>
              </a:rPr>
              <a:t>                      gin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5400000">
            <a:off x="1097716" y="3325676"/>
            <a:ext cx="1295400" cy="1066800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endCxn id="18" idx="3"/>
          </p:cNvCxnSpPr>
          <p:nvPr/>
        </p:nvCxnSpPr>
        <p:spPr>
          <a:xfrm>
            <a:off x="533400" y="3810000"/>
            <a:ext cx="678616" cy="490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286000" y="3882452"/>
            <a:ext cx="727023" cy="37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1410494" y="3847306"/>
            <a:ext cx="5334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371600" y="3810000"/>
            <a:ext cx="6096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1943100" y="3162300"/>
            <a:ext cx="45720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" y="5410200"/>
            <a:ext cx="28194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Master Coordinate Definition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429000" y="2895600"/>
            <a:ext cx="2514600" cy="21336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2151836">
            <a:off x="4267200" y="3505200"/>
            <a:ext cx="990600" cy="9144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7" idx="3"/>
          </p:cNvCxnSpPr>
          <p:nvPr/>
        </p:nvCxnSpPr>
        <p:spPr>
          <a:xfrm rot="5400000">
            <a:off x="4070882" y="4300638"/>
            <a:ext cx="391480" cy="4560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061482" y="3168118"/>
            <a:ext cx="391480" cy="4560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H="1" flipV="1">
            <a:off x="4648200" y="3962400"/>
            <a:ext cx="162598" cy="2974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4572000" y="3962400"/>
            <a:ext cx="304800" cy="22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733800" y="5410200"/>
            <a:ext cx="2057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Rotate (45)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 flipH="1">
            <a:off x="6400800" y="2971800"/>
            <a:ext cx="2316482" cy="2209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rot="16200000" flipH="1">
            <a:off x="6764314" y="3751290"/>
            <a:ext cx="648322" cy="3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6790544" y="3733801"/>
            <a:ext cx="524656" cy="13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 rot="5400000">
            <a:off x="7851648" y="3273552"/>
            <a:ext cx="6035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>
            <a:off x="7391400" y="3733800"/>
            <a:ext cx="304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8648700" y="3733800"/>
            <a:ext cx="9906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477000" y="5334000"/>
            <a:ext cx="22098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Scale(0.3,0.3)</a:t>
            </a:r>
          </a:p>
          <a:p>
            <a:pPr algn="ctr"/>
            <a:r>
              <a:rPr lang="en-US" dirty="0" smtClean="0"/>
              <a:t>Translate(12,10)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the transformation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397000"/>
          <a:ext cx="8077200" cy="477520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8077200"/>
              </a:tblGrid>
              <a:tr h="47752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mtClean="0"/>
                        <a:t>                                         world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World</a:t>
                      </a:r>
                      <a:r>
                        <a:rPr lang="en-US" baseline="0" dirty="0" smtClean="0"/>
                        <a:t> coordinate </a:t>
                      </a:r>
                    </a:p>
                    <a:p>
                      <a:r>
                        <a:rPr lang="en-US" baseline="0" dirty="0" smtClean="0"/>
                        <a:t>System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71800" y="1905000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viewing transformation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86000" y="2362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29200" y="2362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688768" y="1994941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clip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6349583" y="2996785"/>
            <a:ext cx="381002" cy="26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38800" y="3200400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display code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2324100" y="1866900"/>
            <a:ext cx="68580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19100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                  master                                         world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Master </a:t>
                      </a:r>
                    </a:p>
                    <a:p>
                      <a:r>
                        <a:rPr lang="en-US" baseline="0" dirty="0" smtClean="0"/>
                        <a:t>Coordinate data</a:t>
                      </a:r>
                    </a:p>
                    <a:p>
                      <a:r>
                        <a:rPr lang="en-US" baseline="0" dirty="0" smtClean="0"/>
                        <a:t>                                                                                                    screen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81200" y="2143593"/>
            <a:ext cx="1535244" cy="104931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instance </a:t>
            </a:r>
            <a:r>
              <a:rPr lang="en-US" dirty="0" err="1" smtClean="0"/>
              <a:t>transformatiom</a:t>
            </a:r>
            <a:endParaRPr lang="en-US" dirty="0"/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>
            <a:off x="1066800" y="2667000"/>
            <a:ext cx="914400" cy="12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81400" y="2743200"/>
            <a:ext cx="914400" cy="12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495800" y="2286000"/>
            <a:ext cx="1535244" cy="104931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viewing transformation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16200000" flipH="1">
            <a:off x="4976109" y="3604509"/>
            <a:ext cx="409734" cy="12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495800" y="3886200"/>
            <a:ext cx="1575216" cy="9144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clip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805534" y="3810000"/>
            <a:ext cx="1633928" cy="9905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Generate display code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Straight Arrow Connector 31"/>
          <p:cNvCxnSpPr>
            <a:stCxn id="29" idx="3"/>
            <a:endCxn id="30" idx="1"/>
          </p:cNvCxnSpPr>
          <p:nvPr/>
        </p:nvCxnSpPr>
        <p:spPr>
          <a:xfrm flipV="1">
            <a:off x="6071016" y="4305300"/>
            <a:ext cx="734518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295400" y="24384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733800" y="1981200"/>
            <a:ext cx="762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81600" y="3429000"/>
            <a:ext cx="533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Geometric models and other forms of data has clear structure</a:t>
            </a:r>
          </a:p>
          <a:p>
            <a:r>
              <a:rPr lang="en-US" dirty="0" smtClean="0"/>
              <a:t>Structure use certain symbols, in connections drawn linking the symbols</a:t>
            </a:r>
          </a:p>
          <a:p>
            <a:r>
              <a:rPr lang="en-US" dirty="0" smtClean="0"/>
              <a:t>And overall organization of the displayed image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in picture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Repetition </a:t>
            </a:r>
          </a:p>
          <a:p>
            <a:pPr>
              <a:buNone/>
            </a:pPr>
            <a:r>
              <a:rPr lang="en-US" dirty="0" smtClean="0"/>
              <a:t>   - Inherent in many pictures</a:t>
            </a:r>
          </a:p>
          <a:p>
            <a:pPr>
              <a:buNone/>
            </a:pPr>
            <a:r>
              <a:rPr lang="en-US" dirty="0" smtClean="0"/>
              <a:t>   - Repeated instances of symbols</a:t>
            </a:r>
          </a:p>
          <a:p>
            <a:r>
              <a:rPr lang="en-US" dirty="0" smtClean="0"/>
              <a:t>Connectivity</a:t>
            </a:r>
          </a:p>
          <a:p>
            <a:pPr>
              <a:buNone/>
            </a:pPr>
            <a:r>
              <a:rPr lang="en-US" dirty="0" smtClean="0"/>
              <a:t>   - Pictures show the relationship between elements by means of lines and arrows connecting them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</a:p>
          <a:p>
            <a:pPr>
              <a:buNone/>
            </a:pPr>
            <a:r>
              <a:rPr lang="en-US" dirty="0" smtClean="0"/>
              <a:t>	- Use Transformation and symbols in constructing pictures</a:t>
            </a:r>
          </a:p>
          <a:p>
            <a:r>
              <a:rPr lang="en-US" dirty="0" smtClean="0"/>
              <a:t>Interaction</a:t>
            </a:r>
          </a:p>
          <a:p>
            <a:pPr>
              <a:buNone/>
            </a:pPr>
            <a:r>
              <a:rPr lang="en-US" dirty="0" smtClean="0"/>
              <a:t> - </a:t>
            </a:r>
            <a:r>
              <a:rPr lang="en-US" dirty="0" err="1" smtClean="0"/>
              <a:t>Dispplay</a:t>
            </a:r>
            <a:r>
              <a:rPr lang="en-US" dirty="0" smtClean="0"/>
              <a:t> file segments simplify the design of interactive programs and permit us to divide pictures .It is visible structure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SYMBOLS BY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Repetitive structure in pictures use symbols to represent these structures</a:t>
            </a:r>
          </a:p>
          <a:p>
            <a:r>
              <a:rPr lang="en-US" dirty="0" smtClean="0"/>
              <a:t>Method of defining symbols and invoking instances of them that made use of sequences of </a:t>
            </a:r>
            <a:r>
              <a:rPr lang="en-US" smtClean="0"/>
              <a:t>primitive function calls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popular and effective use of </a:t>
            </a:r>
            <a:r>
              <a:rPr lang="en-US" dirty="0" err="1" smtClean="0"/>
              <a:t>digtial</a:t>
            </a:r>
            <a:r>
              <a:rPr lang="en-US" dirty="0" smtClean="0"/>
              <a:t> computer is physical system</a:t>
            </a:r>
          </a:p>
          <a:p>
            <a:r>
              <a:rPr lang="en-US" dirty="0" smtClean="0"/>
              <a:t>General term “Modeling”</a:t>
            </a:r>
          </a:p>
          <a:p>
            <a:r>
              <a:rPr lang="en-US" dirty="0" smtClean="0"/>
              <a:t>Computer models can be built of both physical objects and physical processes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Electric Circuit </a:t>
            </a:r>
          </a:p>
          <a:p>
            <a:r>
              <a:rPr lang="en-US" dirty="0" smtClean="0"/>
              <a:t>Building</a:t>
            </a:r>
          </a:p>
          <a:p>
            <a:r>
              <a:rPr lang="en-US" dirty="0" smtClean="0"/>
              <a:t>National and world Economies</a:t>
            </a:r>
          </a:p>
          <a:p>
            <a:r>
              <a:rPr lang="en-US" dirty="0" smtClean="0"/>
              <a:t>Weather</a:t>
            </a:r>
          </a:p>
          <a:p>
            <a:r>
              <a:rPr lang="en-US" dirty="0" smtClean="0"/>
              <a:t>All these examples use computer models to help them in their design work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model is used as a basis for simulation</a:t>
            </a:r>
          </a:p>
          <a:p>
            <a:r>
              <a:rPr lang="en-US" dirty="0" smtClean="0"/>
              <a:t>It is very important field of computing</a:t>
            </a:r>
          </a:p>
          <a:p>
            <a:r>
              <a:rPr lang="en-US" dirty="0" smtClean="0"/>
              <a:t>Number of programming languages have been designed to help simulation by making it easier to build models</a:t>
            </a:r>
          </a:p>
          <a:p>
            <a:r>
              <a:rPr lang="en-US" dirty="0" smtClean="0"/>
              <a:t>It is mainly used in Computer aided design</a:t>
            </a:r>
          </a:p>
          <a:p>
            <a:r>
              <a:rPr lang="en-US" dirty="0" smtClean="0"/>
              <a:t>Solid objects are modeled by computer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Continuation….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Integrated circuits are  modeled it can be checked automatically against design rule</a:t>
            </a:r>
          </a:p>
          <a:p>
            <a:r>
              <a:rPr lang="en-US" dirty="0" smtClean="0"/>
              <a:t>CG is associated with modeling</a:t>
            </a:r>
          </a:p>
          <a:p>
            <a:r>
              <a:rPr lang="en-US" dirty="0" smtClean="0"/>
              <a:t>It is very convenient way to observe the </a:t>
            </a:r>
            <a:r>
              <a:rPr lang="en-US" dirty="0" err="1" smtClean="0"/>
              <a:t>behaviour</a:t>
            </a:r>
            <a:r>
              <a:rPr lang="en-US" dirty="0" smtClean="0"/>
              <a:t> of computer models</a:t>
            </a:r>
          </a:p>
          <a:p>
            <a:r>
              <a:rPr lang="en-US" dirty="0" smtClean="0"/>
              <a:t>Simulate weather patterns, we can plot pressure and temperature values on a displayed map instead of printing them in a tabular form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data structure representing a circuit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1828800" cy="14833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914400"/>
                <a:gridCol w="914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X                 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0" y="1676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3276600"/>
            <a:ext cx="21336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0" y="35814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Wire segments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Each component is defined by an element </a:t>
            </a:r>
          </a:p>
          <a:p>
            <a:r>
              <a:rPr lang="en-US" dirty="0" smtClean="0"/>
              <a:t>Data containing its type and coordinate position on the diagram and each line segment of a wire is defined by coordinates of its two endpoints</a:t>
            </a:r>
          </a:p>
          <a:p>
            <a:r>
              <a:rPr lang="en-US" dirty="0" smtClean="0"/>
              <a:t>Relational information- Connection between components- is defined by procedures</a:t>
            </a:r>
          </a:p>
          <a:p>
            <a:r>
              <a:rPr lang="en-US" dirty="0" smtClean="0"/>
              <a:t>We can write a procedure whether a wire and a component are connected by comparing coordinates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write another procedure to apply a similar connectivity test to any two wires</a:t>
            </a:r>
          </a:p>
          <a:p>
            <a:r>
              <a:rPr lang="en-US" dirty="0" smtClean="0"/>
              <a:t>Then applying these two procedures iteratively to the contents of the data structure we can determine which components are </a:t>
            </a:r>
            <a:r>
              <a:rPr lang="en-US" smtClean="0"/>
              <a:t>connected </a:t>
            </a:r>
            <a:r>
              <a:rPr lang="en-US" smtClean="0"/>
              <a:t>together.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1032</Words>
  <Application>Microsoft Office PowerPoint</Application>
  <PresentationFormat>On-screen Show (4:3)</PresentationFormat>
  <Paragraphs>176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GEOMETRIC MODELS</vt:lpstr>
      <vt:lpstr>CONTENT</vt:lpstr>
      <vt:lpstr>INTRODUCTION</vt:lpstr>
      <vt:lpstr>Examples</vt:lpstr>
      <vt:lpstr>PowerPoint Presentation</vt:lpstr>
      <vt:lpstr>Continuation….</vt:lpstr>
      <vt:lpstr>A simple data structure representing a circuit model</vt:lpstr>
      <vt:lpstr>PowerPoint Presentation</vt:lpstr>
      <vt:lpstr>PowerPoint Presentation</vt:lpstr>
      <vt:lpstr>A SIMPLE MODELING </vt:lpstr>
      <vt:lpstr>Inclusion of component definition in the model</vt:lpstr>
      <vt:lpstr>PowerPoint Presentation</vt:lpstr>
      <vt:lpstr>ALGORITHM</vt:lpstr>
      <vt:lpstr>GEOMETRIC MODELING</vt:lpstr>
      <vt:lpstr>Procedure to determine the coordinates of a sequence of lines connecting two components</vt:lpstr>
      <vt:lpstr>A pair of components connected by lines generated with the LinkPoints Procedure</vt:lpstr>
      <vt:lpstr>Displaying a Geometric Model</vt:lpstr>
      <vt:lpstr>PowerPoint Presentation</vt:lpstr>
      <vt:lpstr>PowerPoint Presentation</vt:lpstr>
      <vt:lpstr>SYMBOLS AND INSTANCES</vt:lpstr>
      <vt:lpstr>PowerPoint Presentation</vt:lpstr>
      <vt:lpstr>PowerPoint Presentation</vt:lpstr>
      <vt:lpstr>Steps in the transformation sequence</vt:lpstr>
      <vt:lpstr>PowerPoint Presentation</vt:lpstr>
      <vt:lpstr>PICTURE STRUCTURE</vt:lpstr>
      <vt:lpstr>Techniques in picture </vt:lpstr>
      <vt:lpstr>PowerPoint Presentation</vt:lpstr>
      <vt:lpstr>DEFINING SYMBOLS BY PROCEDURES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MODELS</dc:title>
  <dc:creator>cs30</dc:creator>
  <cp:lastModifiedBy>Windows User</cp:lastModifiedBy>
  <cp:revision>34</cp:revision>
  <dcterms:created xsi:type="dcterms:W3CDTF">2019-02-26T11:32:36Z</dcterms:created>
  <dcterms:modified xsi:type="dcterms:W3CDTF">2019-04-01T04:42:07Z</dcterms:modified>
</cp:coreProperties>
</file>